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42960" y="714240"/>
            <a:ext cx="7928640" cy="4499640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785880" y="1071720"/>
            <a:ext cx="7571520" cy="286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PROCESSO/SOTTOPRCESSO: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Inclusione  degli alunni con DSA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 DI LIVELLO SUPERIORE: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Protocollo di accoglienza inclusione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INIZIO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Settembre              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FINE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Giugno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OBIETTIVI PRINCIPALI: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Creare una modalità valida e condivisa per l’accoglienza degli alunni con DSA e per  realizzare l’inclusione</a:t>
            </a:r>
            <a:endParaRPr b="0" lang="it-I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142800" y="4152960"/>
            <a:ext cx="5356800" cy="264492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Misurazione: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iniziale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 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Elenco alunni con DSA (Segreteria didattica)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Calendario dei  Cdc per la stesura del PDP 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dei Cdc di ottobre – 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intermedio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degli alunni con DSA con insufficienze nel Primo Quadrimestre (Febbraio)  e/o dati forniti dalla Segr. Did.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Rilevazione dei dati relativi ai recuperi (Vicepresidenza  e Segr.  did. –Aprile)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Eventuali PDP intermedi (da effettuarsi quando necessario)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finale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Numero alunni con DSA inizio e fine anno e confronto con l’anno precedente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Esito finale degli alunni con DSA (promozione, non ammissione, sospensione del giudizio)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2786040" y="2143080"/>
            <a:ext cx="2856600" cy="197172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214200" y="142920"/>
            <a:ext cx="4499640" cy="19148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Cosa: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Sito del Liceo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Supporti multimediali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Certificazioni di DSA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Modelli di PDP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Moduli/Griglie osservative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Materiale informativo da pubblicare sul sito (vademecum,  articoli, link di siti, bibliografie, convegni e aggiornamenti,…)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Circolari e comunicazioni varie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Normativa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5286240" y="214200"/>
            <a:ext cx="3642120" cy="20973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Chi: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DS/DSGA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Assistenti amministrativi della Segreteria didattica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Funzione strumentale per l’inclusione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Referente per gli alunni con DSA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GLI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Docenti coordinatori e Consigli di classe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Commissione composizione classi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Genitori e alunni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Formazione docenti  sui DSA e la didattica inclusiva  e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142920" y="2143080"/>
            <a:ext cx="2284920" cy="30099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Ingressi: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iscrizione alunni con DSA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Dati SIDI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Certificazioni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Documentazione proveniente da altre scuole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Fascicoli personali degli alunni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D.S. e del DSGA predispongono: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Archiviazione materiale 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Distribuzione compiti e pianificazione degli interventi del personale della  Segreteria did.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6000840" y="2286000"/>
            <a:ext cx="2999160" cy="11847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Uscite: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Verifica PDP (Piano Didattico Personalizzato)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Successo scolastico degli alunni con DSA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Relazione finale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 (Piano Annuale per l’Inclusione)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214200" y="4919040"/>
            <a:ext cx="2856600" cy="19148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Come: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Definizione delle modalità per la consegna e il protocollo dei certificati di DSA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Passaggio di informazioni dalla Segreteria didattica a : DS, Funzione strumentale per l’inclusione, Referente per i DSA, Docenti coordinatori  e Cdc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e gli enti esterni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3000240" y="2500200"/>
            <a:ext cx="2784960" cy="136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Principali attività: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Iscrizione/Certificazione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/gli enti esterni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Calendario stesura del PDP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 inclusione</a:t>
            </a:r>
            <a:endParaRPr b="0" lang="it-IT" sz="1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2500200" y="292896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0"/>
          <p:cNvSpPr/>
          <p:nvPr/>
        </p:nvSpPr>
        <p:spPr>
          <a:xfrm>
            <a:off x="5643720" y="2714760"/>
            <a:ext cx="356040" cy="21312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/>
          <p:cNvSpPr/>
          <p:nvPr/>
        </p:nvSpPr>
        <p:spPr>
          <a:xfrm rot="17523000">
            <a:off x="2581560" y="4029840"/>
            <a:ext cx="516960" cy="2174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2"/>
          <p:cNvSpPr/>
          <p:nvPr/>
        </p:nvSpPr>
        <p:spPr>
          <a:xfrm rot="2781600">
            <a:off x="5477040" y="3632040"/>
            <a:ext cx="465480" cy="23400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3"/>
          <p:cNvSpPr/>
          <p:nvPr/>
        </p:nvSpPr>
        <p:spPr>
          <a:xfrm rot="5400000">
            <a:off x="6680520" y="3536280"/>
            <a:ext cx="427680" cy="21312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4"/>
          <p:cNvSpPr/>
          <p:nvPr/>
        </p:nvSpPr>
        <p:spPr>
          <a:xfrm rot="5400000">
            <a:off x="8422560" y="4008960"/>
            <a:ext cx="455400" cy="4388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5"/>
          <p:cNvSpPr/>
          <p:nvPr/>
        </p:nvSpPr>
        <p:spPr>
          <a:xfrm>
            <a:off x="7380000" y="4500000"/>
            <a:ext cx="1548720" cy="516600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Cosa migliorare e come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55" name="CustomShape 16"/>
          <p:cNvSpPr/>
          <p:nvPr/>
        </p:nvSpPr>
        <p:spPr>
          <a:xfrm rot="13913400">
            <a:off x="2502000" y="2243160"/>
            <a:ext cx="516960" cy="25560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7"/>
          <p:cNvSpPr/>
          <p:nvPr/>
        </p:nvSpPr>
        <p:spPr>
          <a:xfrm rot="18594600">
            <a:off x="4699440" y="1590840"/>
            <a:ext cx="516960" cy="201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Application>LibreOffice/7.0.2.2$Windows_X86_64 LibreOffice_project/8349ace3c3162073abd90d81fd06dcfb6b36b994</Application>
  <Words>375</Words>
  <Paragraphs>68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2018-04-09T09:09:16Z</dcterms:created>
  <dc:creator>Rosa Fiorillo</dc:creator>
  <dc:description/>
  <dc:language>it-IT</dc:language>
  <cp:lastModifiedBy/>
  <dcterms:modified xsi:type="dcterms:W3CDTF">2024-05-12T10:44:12Z</dcterms:modified>
  <cp:revision>39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