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642960" y="714240"/>
            <a:ext cx="7928640" cy="4499640"/>
          </a:xfrm>
          <a:prstGeom prst="roundRect">
            <a:avLst>
              <a:gd name="adj" fmla="val 16667"/>
            </a:avLst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" name="CustomShape 2"/>
          <p:cNvSpPr/>
          <p:nvPr/>
        </p:nvSpPr>
        <p:spPr>
          <a:xfrm>
            <a:off x="785880" y="1071720"/>
            <a:ext cx="7571520" cy="286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PROCESSO/SOTTOPRCESSO: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Inclusione  degli alunni con DSA </a:t>
            </a: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PROCESSO DI LIVELLO SUPERIORE: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Protocollo di accoglienza inclusione </a:t>
            </a: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INIZIO PROCESSO: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Settembre               </a:t>
            </a: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FINE PROCESSO: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Giugno</a:t>
            </a: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OBIETTIVI PRINCIPALI: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Creare una modalità valida e condivisa per l’accoglienza degli alunni con DSA e per  realizzare l’inclusione</a:t>
            </a:r>
            <a:endParaRPr b="0" lang="it-IT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3142800" y="4152960"/>
            <a:ext cx="5356800" cy="264492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Misurazione: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Monitoraggio iniziale </a:t>
            </a: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attraverso: 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Elenco alunni con DSA (Segreteria didattica)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Calendario dei  Cdc per la stesura del PDP 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Moduli di rilevazione dei Cdc di ottobre – 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Monitoraggio intermedio </a:t>
            </a: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attraverso: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Moduli di rilevazione degli alunni con DSA con insufficienze nel Primo Quadrimestre (Febbraio)  e/o dati forniti dalla Segr. Did.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Rilevazione dei dati relativi ai recuperi (Vicepresidenza  e Segr.  did. –Aprile)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Eventuali PDP intermedi (da effettuarsi quando necessario)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Monitoraggio finale </a:t>
            </a: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attraverso: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Numero alunni con DSA inizio e fine anno e confronto con l’anno precedente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Esito finale degli alunni con DSA (promozione, non ammissione, sospensione del giudizio)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2786040" y="2143080"/>
            <a:ext cx="2856600" cy="1971720"/>
          </a:xfrm>
          <a:prstGeom prst="ellipse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3"/>
          <p:cNvSpPr/>
          <p:nvPr/>
        </p:nvSpPr>
        <p:spPr>
          <a:xfrm>
            <a:off x="214200" y="142920"/>
            <a:ext cx="4499640" cy="191484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Cosa: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Sito del Liceo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Supporti multimediali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Certificazioni di DSA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Modelli di PDP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Moduli/Griglie osservative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Materiale informativo da pubblicare sul sito (vademecum,  articoli, link di siti, bibliografie, convegni e aggiornamenti,…)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Circolari e comunicazioni varie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Normativa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5286240" y="214200"/>
            <a:ext cx="3642120" cy="209736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Chi: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DS/DSGA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Assistenti amministrativi della Segreteria didattica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Funzione strumentale per l’inclusione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Referente per gli alunni con DSA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GLI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Docenti coordinatori e Consigli di classe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Commissione composizione classi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Genitori e alunni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Formazione docenti  sui DSA e la didattica inclusiva  e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4" name="CustomShape 5"/>
          <p:cNvSpPr/>
          <p:nvPr/>
        </p:nvSpPr>
        <p:spPr>
          <a:xfrm>
            <a:off x="142920" y="2143080"/>
            <a:ext cx="2284920" cy="300996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Ingressi: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Moduli di iscrizione alunni con DSA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Dati SIDI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Certificazioni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Documentazione proveniente da altre scuole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Fascicoli personali degli alunni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D.S. e del DSGA predispongono: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Archiviazione materiale 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Distribuzione compiti e pianificazione degli interventi del personale della  Segreteria did.</a:t>
            </a:r>
            <a:endParaRPr b="0" lang="it-IT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200" spc="-1" strike="noStrike">
              <a:latin typeface="Arial"/>
            </a:endParaRPr>
          </a:p>
        </p:txBody>
      </p:sp>
      <p:sp>
        <p:nvSpPr>
          <p:cNvPr id="45" name="CustomShape 6"/>
          <p:cNvSpPr/>
          <p:nvPr/>
        </p:nvSpPr>
        <p:spPr>
          <a:xfrm>
            <a:off x="6000840" y="2286000"/>
            <a:ext cx="2999160" cy="118476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Uscite: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Verifica PDP (Piano Didattico Personalizzato)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Successo scolastico degli alunni con DSA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Relazione finale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PAI (Piano Annuale per l’Inclusione) 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6" name="CustomShape 7"/>
          <p:cNvSpPr/>
          <p:nvPr/>
        </p:nvSpPr>
        <p:spPr>
          <a:xfrm>
            <a:off x="214200" y="4919040"/>
            <a:ext cx="2856600" cy="191484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Come: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Definizione delle modalità per la consegna e il protocollo dei certificati di DSA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Passaggio di informazioni dalla Segreteria didattica a : DS, Funzione strumentale per l’inclusione, Referente per i DSA, Docenti coordinatori  e Cdc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Rapporti con le famiglie e gli enti esterni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7" name="CustomShape 8"/>
          <p:cNvSpPr/>
          <p:nvPr/>
        </p:nvSpPr>
        <p:spPr>
          <a:xfrm>
            <a:off x="3000240" y="2500200"/>
            <a:ext cx="2784960" cy="136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Principali attività: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Iscrizione/Certificazione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Rapporti con le famiglie /gli enti esterni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Calendario stesura del PDP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Monitoraggi inclusione</a:t>
            </a:r>
            <a:endParaRPr b="0" lang="it-IT" sz="1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PAI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8" name="CustomShape 9"/>
          <p:cNvSpPr/>
          <p:nvPr/>
        </p:nvSpPr>
        <p:spPr>
          <a:xfrm>
            <a:off x="2500200" y="2928960"/>
            <a:ext cx="284760" cy="28476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CustomShape 10"/>
          <p:cNvSpPr/>
          <p:nvPr/>
        </p:nvSpPr>
        <p:spPr>
          <a:xfrm>
            <a:off x="5643720" y="2714760"/>
            <a:ext cx="356040" cy="21312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CustomShape 11"/>
          <p:cNvSpPr/>
          <p:nvPr/>
        </p:nvSpPr>
        <p:spPr>
          <a:xfrm rot="17523000">
            <a:off x="2581560" y="4029840"/>
            <a:ext cx="516960" cy="21744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CustomShape 12"/>
          <p:cNvSpPr/>
          <p:nvPr/>
        </p:nvSpPr>
        <p:spPr>
          <a:xfrm rot="2781600">
            <a:off x="5477040" y="3632040"/>
            <a:ext cx="465480" cy="23400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CustomShape 13"/>
          <p:cNvSpPr/>
          <p:nvPr/>
        </p:nvSpPr>
        <p:spPr>
          <a:xfrm rot="5400000">
            <a:off x="6680520" y="3536280"/>
            <a:ext cx="427680" cy="21312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14"/>
          <p:cNvSpPr/>
          <p:nvPr/>
        </p:nvSpPr>
        <p:spPr>
          <a:xfrm rot="5400000">
            <a:off x="8422560" y="4008960"/>
            <a:ext cx="455400" cy="43884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" name="CustomShape 15"/>
          <p:cNvSpPr/>
          <p:nvPr/>
        </p:nvSpPr>
        <p:spPr>
          <a:xfrm>
            <a:off x="7380000" y="4500000"/>
            <a:ext cx="1548720" cy="516600"/>
          </a:xfrm>
          <a:prstGeom prst="rect">
            <a:avLst/>
          </a:prstGeom>
          <a:solidFill>
            <a:schemeClr val="bg1"/>
          </a:solidFill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it-IT" sz="1400" spc="-1" strike="noStrike">
                <a:solidFill>
                  <a:srgbClr val="ff0000"/>
                </a:solidFill>
                <a:latin typeface="Calibri"/>
                <a:ea typeface="DejaVu Sans"/>
              </a:rPr>
              <a:t>Cosa migliorare e come</a:t>
            </a:r>
            <a:endParaRPr b="0" lang="it-IT" sz="1400" spc="-1" strike="noStrike">
              <a:latin typeface="Arial"/>
            </a:endParaRPr>
          </a:p>
        </p:txBody>
      </p:sp>
      <p:sp>
        <p:nvSpPr>
          <p:cNvPr id="55" name="CustomShape 16"/>
          <p:cNvSpPr/>
          <p:nvPr/>
        </p:nvSpPr>
        <p:spPr>
          <a:xfrm rot="13913400">
            <a:off x="2502000" y="2243160"/>
            <a:ext cx="516960" cy="25560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6" name="CustomShape 17"/>
          <p:cNvSpPr/>
          <p:nvPr/>
        </p:nvSpPr>
        <p:spPr>
          <a:xfrm rot="18594600">
            <a:off x="4699440" y="1590840"/>
            <a:ext cx="516960" cy="20124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Application>LibreOffice/7.0.2.2$Windows_X86_64 LibreOffice_project/8349ace3c3162073abd90d81fd06dcfb6b36b994</Application>
  <Words>375</Words>
  <Paragraphs>68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2018-04-09T09:09:16Z</dcterms:created>
  <dc:creator>Rosa Fiorillo</dc:creator>
  <dc:description/>
  <dc:language>it-IT</dc:language>
  <cp:lastModifiedBy/>
  <dcterms:modified xsi:type="dcterms:W3CDTF">2024-05-12T10:44:12Z</dcterms:modified>
  <cp:revision>39</cp:revision>
  <dc:subject/>
  <dc:title>Diapositiva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Presentazione su schermo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</vt:i4>
  </property>
</Properties>
</file>