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642960" y="714240"/>
            <a:ext cx="7927920" cy="4498920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785880" y="1071720"/>
            <a:ext cx="7570800" cy="286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PROCESSO/SOTTOPRCESSO: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Inclusione  degli alunni  con disabilità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PROCESSO DI LIVELLO SUPERIORE: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Protocollo di accoglienza inclusione 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INIZIO 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Settembre               </a:t>
            </a: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FINE 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Giugno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OBIETTIVI PRINCIPALI: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Creare una modalità valida e condivisa per l’accoglienza degli alunni con disabilità e per  realizzare l’inclusione</a:t>
            </a:r>
            <a:endParaRPr b="0" lang="it-I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3047400" y="4320000"/>
            <a:ext cx="5356080" cy="24624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Misurazione: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iniziale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 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Elenco alunni (Segreteria didattica)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rilevazione dei Cdc di ottobre – 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intermedio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rilevazione degl alunni icon disabilità con insufficienze nel Primo Quadrimestre (Febbraio) e/o dati forniti dalla Segr. Didattica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Rilevazione dei dati relativi ai recuperi (Moduli di rilevazione  e/o dati forniti dalla Segr. didattica)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finale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Numero alunni stranieri inizio e fine anno e confronto con l’anno precedente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Esito finale degli alunni stranieri (promozione, non ammissione, sospensione del giudizio)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2857320" y="2357280"/>
            <a:ext cx="2855880" cy="1927080"/>
          </a:xfrm>
          <a:prstGeom prst="ellipse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3"/>
          <p:cNvSpPr/>
          <p:nvPr/>
        </p:nvSpPr>
        <p:spPr>
          <a:xfrm>
            <a:off x="285840" y="142920"/>
            <a:ext cx="4641840" cy="19148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Cosa: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Sito del Liceo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Supporti multimediali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Documenti previsti dalla L.104/92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Modello di PEI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Moduli/Griglie osservative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Materiale informativo da pubblicare sul sito (vademecum,  articoli, link di siti, bibliografie, convegni e aggiornamenti,…)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Circolari e comunicazioni varie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Normativa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5357880" y="214200"/>
            <a:ext cx="3641400" cy="227988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Chi: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DS/DSGA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Assistenti amministrativi della Segreteria didattica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Funzione strumentale per gli alunni con L.104/92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Referente per gli alunni con disabilità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GLI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Docenti coordinatori e Consigli di classe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Commissione composizione classi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Genitori e alunni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Operatori socio-sanitari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Formazione docenti  sulla disabilità e sulla didattica inclusiva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155160" y="2206800"/>
            <a:ext cx="2141280" cy="264492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Ingressi: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iscrizione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Dati  GECODOC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Documentazione  medica  e docum. proveniente da altre scuole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Fascicoli personali degli alunni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D.S. e DSGA organizzano: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Archiviazione materiale 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Distribuzione compiti e pianificazione degli interventi del personale amministrativo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6215040" y="2571840"/>
            <a:ext cx="2784240" cy="118476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Uscite: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Successo scolastico degli alunni  con disabilità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PEI iniziale, intermedio e finale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Relazione finale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PAI (Piano Annuale per l’Inclusione)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6" name="CustomShape 7"/>
          <p:cNvSpPr/>
          <p:nvPr/>
        </p:nvSpPr>
        <p:spPr>
          <a:xfrm>
            <a:off x="214200" y="4851720"/>
            <a:ext cx="2712960" cy="19148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Come: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Definizione delle modalità di iscrizione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Passaggio di informazioni dalla Segreteria didattica a : DS, Funzione strumentale per l’inclusione, Referente per gli alunni con L.104/92, Docenti coordinatori  e Cdc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Rapporti con le famiglie e gli enti esterni, con assistenti/educatori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3000240" y="2714760"/>
            <a:ext cx="2784240" cy="136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Principali attività: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Iscrizione/Documentazione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Rapporti con le famiglie /gli enti esterni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Redazione PEI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 inclusione</a:t>
            </a:r>
            <a:endParaRPr b="0" lang="it-IT" sz="1200" spc="-1" strike="noStrike"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PAI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8" name="CustomShape 9"/>
          <p:cNvSpPr/>
          <p:nvPr/>
        </p:nvSpPr>
        <p:spPr>
          <a:xfrm>
            <a:off x="2357280" y="3071880"/>
            <a:ext cx="426960" cy="284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10"/>
          <p:cNvSpPr/>
          <p:nvPr/>
        </p:nvSpPr>
        <p:spPr>
          <a:xfrm>
            <a:off x="5715000" y="3000240"/>
            <a:ext cx="426960" cy="284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11"/>
          <p:cNvSpPr/>
          <p:nvPr/>
        </p:nvSpPr>
        <p:spPr>
          <a:xfrm rot="18594600">
            <a:off x="2371680" y="3648600"/>
            <a:ext cx="516240" cy="28188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12"/>
          <p:cNvSpPr/>
          <p:nvPr/>
        </p:nvSpPr>
        <p:spPr>
          <a:xfrm rot="2781600">
            <a:off x="5523120" y="3857040"/>
            <a:ext cx="516240" cy="28188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13"/>
          <p:cNvSpPr/>
          <p:nvPr/>
        </p:nvSpPr>
        <p:spPr>
          <a:xfrm rot="5400000">
            <a:off x="6716880" y="3929040"/>
            <a:ext cx="498240" cy="21240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4"/>
          <p:cNvSpPr/>
          <p:nvPr/>
        </p:nvSpPr>
        <p:spPr>
          <a:xfrm rot="5400000">
            <a:off x="8430480" y="4292280"/>
            <a:ext cx="383760" cy="43812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5"/>
          <p:cNvSpPr/>
          <p:nvPr/>
        </p:nvSpPr>
        <p:spPr>
          <a:xfrm>
            <a:off x="7560720" y="4703400"/>
            <a:ext cx="1439280" cy="516600"/>
          </a:xfrm>
          <a:prstGeom prst="rect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ff0000"/>
                </a:solidFill>
                <a:latin typeface="Calibri"/>
                <a:ea typeface="DejaVu Sans"/>
              </a:rPr>
              <a:t>Cosa migliorare e come</a:t>
            </a:r>
            <a:endParaRPr b="0" lang="it-IT" sz="1400" spc="-1" strike="noStrike">
              <a:latin typeface="Arial"/>
            </a:endParaRPr>
          </a:p>
        </p:txBody>
      </p:sp>
      <p:sp>
        <p:nvSpPr>
          <p:cNvPr id="55" name="CustomShape 16"/>
          <p:cNvSpPr/>
          <p:nvPr/>
        </p:nvSpPr>
        <p:spPr>
          <a:xfrm rot="13913400">
            <a:off x="2843280" y="2357280"/>
            <a:ext cx="477720" cy="24372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17"/>
          <p:cNvSpPr/>
          <p:nvPr/>
        </p:nvSpPr>
        <p:spPr>
          <a:xfrm rot="18594600">
            <a:off x="4872240" y="2076840"/>
            <a:ext cx="516240" cy="28188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18"/>
          <p:cNvSpPr/>
          <p:nvPr/>
        </p:nvSpPr>
        <p:spPr>
          <a:xfrm>
            <a:off x="3461760" y="4051440"/>
            <a:ext cx="2224800" cy="24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) </a:t>
            </a:r>
            <a:endParaRPr b="0" lang="it-IT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Application>LibreOffice/7.0.2.2$Windows_X86_64 LibreOffice_project/8349ace3c3162073abd90d81fd06dcfb6b36b994</Application>
  <Words>344</Words>
  <Paragraphs>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2018-04-09T09:09:16Z</dcterms:created>
  <dc:creator>Rosa Fiorillo</dc:creator>
  <dc:description/>
  <dc:language>it-IT</dc:language>
  <cp:lastModifiedBy/>
  <dcterms:modified xsi:type="dcterms:W3CDTF">2024-05-12T10:42:34Z</dcterms:modified>
  <cp:revision>49</cp:revision>
  <dc:subject/>
  <dc:title>Diapositiva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